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3" r:id="rId2"/>
    <p:sldId id="373" r:id="rId3"/>
    <p:sldId id="374" r:id="rId4"/>
    <p:sldId id="398" r:id="rId5"/>
    <p:sldId id="311" r:id="rId6"/>
    <p:sldId id="319" r:id="rId7"/>
    <p:sldId id="376" r:id="rId8"/>
    <p:sldId id="377" r:id="rId9"/>
    <p:sldId id="381" r:id="rId10"/>
    <p:sldId id="383" r:id="rId11"/>
    <p:sldId id="387" r:id="rId12"/>
    <p:sldId id="389" r:id="rId13"/>
    <p:sldId id="399" r:id="rId14"/>
    <p:sldId id="391" r:id="rId15"/>
    <p:sldId id="393" r:id="rId16"/>
    <p:sldId id="405" r:id="rId17"/>
    <p:sldId id="394" r:id="rId18"/>
    <p:sldId id="402" r:id="rId19"/>
    <p:sldId id="395" r:id="rId20"/>
    <p:sldId id="396" r:id="rId21"/>
    <p:sldId id="39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90A"/>
    <a:srgbClr val="4F19E7"/>
    <a:srgbClr val="F33B5A"/>
    <a:srgbClr val="DFF12F"/>
    <a:srgbClr val="1DE35A"/>
    <a:srgbClr val="D73217"/>
    <a:srgbClr val="D6D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 varScale="1">
        <p:scale>
          <a:sx n="65" d="100"/>
          <a:sy n="65" d="100"/>
        </p:scale>
        <p:origin x="-88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DIGITAL MELA\ppt. Pic\Picture4.jpg"/>
          <p:cNvPicPr>
            <a:picLocks noChangeAspect="1" noChangeArrowheads="1"/>
          </p:cNvPicPr>
          <p:nvPr/>
        </p:nvPicPr>
        <p:blipFill>
          <a:blip r:embed="rId3"/>
          <a:srcRect b="7471"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43233" y="4163020"/>
            <a:ext cx="7438768" cy="1023753"/>
          </a:xfrm>
          <a:prstGeom prst="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square" lIns="84212" tIns="42106" rIns="84212" bIns="42106" rtlCol="0">
            <a:spAutoFit/>
          </a:bodyPr>
          <a:lstStyle/>
          <a:p>
            <a:pPr algn="ctr"/>
            <a:r>
              <a:rPr lang="en-US" sz="61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1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61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1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SC04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713" y="457200"/>
            <a:ext cx="4648200" cy="348615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147" y="342900"/>
            <a:ext cx="4999854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-4280" y="342900"/>
            <a:ext cx="5130463" cy="6057900"/>
            <a:chOff x="-342900" y="381000"/>
            <a:chExt cx="4776247" cy="601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rcRect r="12000"/>
            <a:stretch>
              <a:fillRect/>
            </a:stretch>
          </p:blipFill>
          <p:spPr bwMode="auto">
            <a:xfrm>
              <a:off x="242347" y="381000"/>
              <a:ext cx="41910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rcRect l="85600" b="94937"/>
            <a:stretch>
              <a:fillRect/>
            </a:stretch>
          </p:blipFill>
          <p:spPr bwMode="auto">
            <a:xfrm rot="10800000">
              <a:off x="-342900" y="4572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809956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mo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mo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219200"/>
            <a:ext cx="8458200" cy="4495800"/>
            <a:chOff x="685800" y="2286001"/>
            <a:chExt cx="5257800" cy="37607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2309813"/>
              <a:ext cx="2971800" cy="373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2286001"/>
              <a:ext cx="22860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rot="5400000">
            <a:off x="190500" y="952501"/>
            <a:ext cx="1143001" cy="15240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827882" y="2220118"/>
            <a:ext cx="1238250" cy="608013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7162802" y="2362200"/>
            <a:ext cx="1219201" cy="59055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"/>
          <p:cNvSpPr>
            <a:spLocks noChangeArrowheads="1"/>
          </p:cNvSpPr>
          <p:nvPr/>
        </p:nvSpPr>
        <p:spPr bwMode="auto">
          <a:xfrm>
            <a:off x="609600" y="5867400"/>
            <a:ext cx="81534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File click &gt; New click &gt; Blank Document click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1219200"/>
            <a:ext cx="8458200" cy="3962400"/>
            <a:chOff x="1828800" y="1219200"/>
            <a:chExt cx="67056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124"/>
            <a:stretch/>
          </p:blipFill>
          <p:spPr>
            <a:xfrm>
              <a:off x="1828800" y="1219200"/>
              <a:ext cx="4114800" cy="3962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Captureoo00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432" y="1219200"/>
              <a:ext cx="5110968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9600" y="5486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File&gt;Save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85800" y="1447800"/>
            <a:ext cx="990600" cy="3810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1524000" y="3124200"/>
            <a:ext cx="990600" cy="5334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048000" y="4114800"/>
            <a:ext cx="838200" cy="3810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24600" y="4953000"/>
            <a:ext cx="838200" cy="3810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1"/>
            <a:ext cx="4495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43375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33400" y="19050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-609600" y="1143000"/>
            <a:ext cx="1062038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1295400" y="22098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5943600" y="3048000"/>
            <a:ext cx="2057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334000" y="27432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924800" y="53340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3820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2400" b="1" dirty="0"/>
              <a:t>File Name Select &gt; Open click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সুবিধাসমুহ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229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 Diagonal Corner Rectangle 2"/>
          <p:cNvSpPr>
            <a:spLocks noChangeArrowheads="1"/>
          </p:cNvSpPr>
          <p:nvPr/>
        </p:nvSpPr>
        <p:spPr bwMode="auto">
          <a:xfrm>
            <a:off x="381000" y="4038600"/>
            <a:ext cx="8305800" cy="243840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2 w 8001000"/>
              <a:gd name="T15" fmla="*/ 4783692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১। এ প্রোগ্রাম এ ভুল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হলে তা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সংশোধনের সুযোগ পাওয়া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লেখাকে উপস্থাপন করা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করা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ততবার প্রিন্ট করা যায়। এছাড়াও আরও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সুবিধা রয়েছে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3128962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5105400"/>
            <a:ext cx="8001000" cy="1143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ওয়ার্ড প্রসেস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 কি ?</a:t>
            </a:r>
            <a:endParaRPr lang="en-US" sz="2800" dirty="0" smtClean="0"/>
          </a:p>
          <a:p>
            <a:pPr marL="342900" indent="-342900" algn="ctr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 GARDEN\Desktop\P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2314575"/>
            <a:ext cx="3117850" cy="2228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ফন্ট,ফন্টসাইজ,রং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59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600200" y="16764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" y="22860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29000" y="16764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14600" y="24384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সাইজ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76800" y="23622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200" y="29718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কালার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324600" cy="646986"/>
          </a:xfrm>
          <a:prstGeom prst="flowChartAlternateProcess">
            <a:avLst/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apture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686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 rot="10800000">
            <a:off x="1447800" y="2209800"/>
            <a:ext cx="1143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14400" y="2895600"/>
            <a:ext cx="3048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6096000" y="2209800"/>
            <a:ext cx="914400" cy="304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410200" y="2895600"/>
            <a:ext cx="3048000" cy="5334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প্যারাগ্রাফ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"/>
          <p:cNvSpPr>
            <a:spLocks noChangeArrowheads="1"/>
          </p:cNvSpPr>
          <p:nvPr/>
        </p:nvSpPr>
        <p:spPr bwMode="auto">
          <a:xfrm>
            <a:off x="228600" y="3733800"/>
            <a:ext cx="61722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Page Layout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Margins click</a:t>
            </a:r>
            <a:r>
              <a:rPr lang="en-US" sz="2400" b="1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85800" y="5181600"/>
            <a:ext cx="8001000" cy="990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 GARDEN\Desktop\G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105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17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895600" y="457200"/>
            <a:ext cx="563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000">
                <a:latin typeface="NikoshBAN" pitchFamily="2" charset="0"/>
                <a:cs typeface="NikoshBAN" pitchFamily="2" charset="0"/>
              </a:rPr>
              <a:t>অফিস বাটন পরিচিতি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 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 flipV="1">
            <a:off x="1828800" y="685800"/>
            <a:ext cx="2057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352800" y="5410200"/>
            <a:ext cx="5257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838200" y="19812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762000" y="25146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838200" y="29718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762000" y="35052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838200" y="39624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762000" y="57912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1593850"/>
            <a:ext cx="5035550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429000" y="2286000"/>
            <a:ext cx="5334000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2819400"/>
            <a:ext cx="5481638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76600" y="3429000"/>
            <a:ext cx="53340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276600" y="4419600"/>
            <a:ext cx="541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4419600"/>
            <a:ext cx="8001000" cy="18288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প্রুফ দেখা মানে কোন কাজটি?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প্রোগ্রাম এর সাহায্যে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 এবং ক্লোজ অপশন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কাজে ব্যবহৃত হয়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0800" y="3810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066800"/>
            <a:ext cx="167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5029200" y="3352800"/>
            <a:ext cx="2971800" cy="3124200"/>
            <a:chOff x="4800600" y="3048000"/>
            <a:chExt cx="3297506" cy="3505200"/>
          </a:xfrm>
        </p:grpSpPr>
        <p:sp>
          <p:nvSpPr>
            <p:cNvPr id="13" name="Up Arrow Callout 12"/>
            <p:cNvSpPr/>
            <p:nvPr/>
          </p:nvSpPr>
          <p:spPr>
            <a:xfrm>
              <a:off x="4876800" y="3048000"/>
              <a:ext cx="3200400" cy="3505200"/>
            </a:xfrm>
            <a:prstGeom prst="up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244876"/>
              <a:ext cx="3297506" cy="19389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প্রসেসরে</a:t>
              </a:r>
              <a:endPara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লেখার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৪০ মিনিট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1905000"/>
            <a:ext cx="3657600" cy="2286000"/>
            <a:chOff x="1143000" y="1905000"/>
            <a:chExt cx="3657600" cy="2286000"/>
          </a:xfrm>
        </p:grpSpPr>
        <p:sp>
          <p:nvSpPr>
            <p:cNvPr id="12" name="Horizontal Scroll 11"/>
            <p:cNvSpPr/>
            <p:nvPr/>
          </p:nvSpPr>
          <p:spPr>
            <a:xfrm>
              <a:off x="1143000" y="1905000"/>
              <a:ext cx="3657600" cy="2286000"/>
            </a:xfrm>
            <a:prstGeom prst="horizontalScroll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0" y="2209800"/>
              <a:ext cx="3276600" cy="15696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রবীন্দ্র নাথ রায়</a:t>
              </a: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সহঃ শিক্ষক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bn-BD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সরকারবাড়ি উচ্চ বিদ্যালয়</a:t>
              </a: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রাজারহাট,কুড়িগ্রাম। </a:t>
              </a:r>
              <a:endParaRPr lang="bn-IN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Mail: rabindranathat@gmail.com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265884" y="3194770"/>
            <a:ext cx="4433147" cy="1267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367496" y="3127463"/>
            <a:ext cx="4240958" cy="12677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125788" y="457200"/>
            <a:ext cx="3046412" cy="78319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533400" y="5257800"/>
            <a:ext cx="7924800" cy="1191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457200" indent="-457200" algn="ctr"/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কাজ কর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 GARDEN\Desktop\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086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ingle Corner Rectangle 4"/>
          <p:cNvSpPr/>
          <p:nvPr/>
        </p:nvSpPr>
        <p:spPr>
          <a:xfrm>
            <a:off x="12192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 GARDEN\Desktop\1090605572_5885a5264a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4191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New Picture Down\New folder (1)\Picture1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E:\Teachers,gov,bd OK\New folder\images666666666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E:\Teachers,gov,bd OK\New  Picture  July    2\index654654564544555555555555555568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766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 Single Corner Rectangle 4"/>
          <p:cNvSpPr/>
          <p:nvPr/>
        </p:nvSpPr>
        <p:spPr>
          <a:xfrm>
            <a:off x="11430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-685800"/>
            <a:ext cx="3772091" cy="4346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3825" tIns="123825" rIns="123825" bIns="12382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2209800"/>
            <a:ext cx="5486400" cy="851297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62000" y="5486400"/>
            <a:ext cx="7696200" cy="8382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 GARDEN\Desktop\Key 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5052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6002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838200" y="43427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38200" y="33521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835758" y="25139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4384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কী তা বলতে পারবে,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4190350"/>
            <a:ext cx="67818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defRPr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defRPr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 বিষয়টা কী সেটা বর্ণনা করতে পারবে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</a:p>
          <a:p>
            <a:pPr>
              <a:buClr>
                <a:schemeClr val="tx1"/>
              </a:buClr>
              <a:buSzPts val="3200"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1255" y="3275950"/>
            <a:ext cx="5511546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ts val="3200"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  টুলবার পরিচিতি বলতে পারবে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838200" y="53333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180950"/>
            <a:ext cx="74676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defRPr/>
            </a:pP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প্রসেসর ব্যবহার করে কী কাজ করা যায় তা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chemeClr val="tx1"/>
              </a:buClr>
              <a:buSzPts val="3200"/>
            </a:pP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981200" y="4960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0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038600" cy="2780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4210050"/>
            <a:ext cx="8229600" cy="2114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NikoshBAN" pitchFamily="2" charset="0"/>
                <a:cs typeface="NikoshBAN" pitchFamily="2" charset="0"/>
              </a:rPr>
              <a:t>Microsoft  Word </a:t>
            </a:r>
            <a:r>
              <a:rPr lang="bn-BD" sz="2200" b="1" dirty="0">
                <a:latin typeface="NikoshBAN" pitchFamily="2" charset="0"/>
                <a:cs typeface="NikoshBAN" pitchFamily="2" charset="0"/>
              </a:rPr>
              <a:t> হচ্ছে একটি </a:t>
            </a:r>
            <a:r>
              <a:rPr lang="en-US" sz="2200" b="1" dirty="0">
                <a:latin typeface="NikoshBAN" pitchFamily="2" charset="0"/>
                <a:cs typeface="NikoshBAN" pitchFamily="2" charset="0"/>
              </a:rPr>
              <a:t>Word Processing Program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।ইহা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Microsoft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অফিসের 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একটি অংশ। </a:t>
            </a:r>
          </a:p>
          <a:p>
            <a:r>
              <a:rPr lang="bn-BD" sz="2600" b="1" dirty="0">
                <a:latin typeface="NikoshBAN" pitchFamily="2" charset="0"/>
                <a:cs typeface="NikoshBAN" pitchFamily="2" charset="0"/>
              </a:rPr>
              <a:t>কী-বোর্ডের সাহায্যে শব্দ টাইপ করে প্রয়োজন অনুযায়ী সুসজ্জিত করে মনিটরের পর্দায় উপস্থাপন করা হয় তাকে </a:t>
            </a:r>
            <a:r>
              <a:rPr lang="en-US" sz="2400" b="1" dirty="0"/>
              <a:t>Word Processing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বলে ।</a:t>
            </a:r>
          </a:p>
          <a:p>
            <a:r>
              <a:rPr lang="en-US" sz="2600" b="1" dirty="0"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কে সংক্ষেপে 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MS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600" b="1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000" y="1524000"/>
            <a:ext cx="2733675" cy="3581400"/>
            <a:chOff x="762000" y="571500"/>
            <a:chExt cx="7620000" cy="5715000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rot="16200000" flipH="1">
            <a:off x="-533400" y="38862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 rot="16200000" flipH="1">
            <a:off x="2514600" y="33528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26368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5181600" y="18288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7315200" y="3352800"/>
            <a:ext cx="15240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93738" y="5343525"/>
            <a:ext cx="7977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 &gt; All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Programs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 &gt; Microsoft Office click &gt; Word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2007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219200" y="3810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 b="5148"/>
          <a:stretch>
            <a:fillRect/>
          </a:stretch>
        </p:blipFill>
        <p:spPr bwMode="auto">
          <a:xfrm>
            <a:off x="838200" y="1143000"/>
            <a:ext cx="7497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1371600" y="28194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00400" y="2819400"/>
            <a:ext cx="1071563" cy="2476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2658271" y="1896268"/>
            <a:ext cx="1238250" cy="6080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647700" y="1866900"/>
            <a:ext cx="15240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105400" y="2819400"/>
            <a:ext cx="17526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ফমেটিং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4891088" y="2300288"/>
            <a:ext cx="885825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81800" y="3200400"/>
            <a:ext cx="15240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00700" y="5219700"/>
            <a:ext cx="15240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638800" y="4267200"/>
            <a:ext cx="15240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3171031" y="5744369"/>
            <a:ext cx="668338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819400" y="5257800"/>
            <a:ext cx="18288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828800" y="4572000"/>
            <a:ext cx="15240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রুলার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1638300" y="3238500"/>
            <a:ext cx="2362200" cy="304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66800" y="3886200"/>
            <a:ext cx="1600200" cy="685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3543300" y="2247900"/>
            <a:ext cx="1676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352800" y="3352800"/>
            <a:ext cx="17526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3848100" y="2400300"/>
            <a:ext cx="28194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3810000" y="4495800"/>
            <a:ext cx="1752600" cy="381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4" grpId="0"/>
      <p:bldP spid="38" grpId="0"/>
      <p:bldP spid="43" grpId="0"/>
      <p:bldP spid="47" grpId="0"/>
      <p:bldP spid="52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098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95600" y="762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38200" y="48768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 প্রতিদিন ওয়ার্ড প্রসেসিং এর ব্যবহারকারীর সংখ্যা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দিন দিন বাড়ছে?  </a:t>
            </a:r>
            <a:endParaRPr 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542</Words>
  <Application>Microsoft Office PowerPoint</Application>
  <PresentationFormat>On-screen Show (4:3)</PresentationFormat>
  <Paragraphs>95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C GARDEN</cp:lastModifiedBy>
  <cp:revision>379</cp:revision>
  <dcterms:created xsi:type="dcterms:W3CDTF">2015-05-05T06:43:27Z</dcterms:created>
  <dcterms:modified xsi:type="dcterms:W3CDTF">2017-10-02T09:43:40Z</dcterms:modified>
</cp:coreProperties>
</file>